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d2d76ba4fe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d2d76ba4f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d2d76ba4fe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d2d76ba4fe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d2d76ba4fe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d2d76ba4fe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2d76ba4fe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d2d76ba4fe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d2d76ba4f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d2d76ba4f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d2d76ba4f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d2d76ba4f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2d76ba4fe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d2d76ba4fe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2d76ba4fe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d2d76ba4fe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d2d76ba4fe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d2d76ba4fe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d2d76ba4fe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d2d76ba4fe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dcdc60f58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dcdc60f58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d2d76ba4fe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d2d76ba4fe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d2d76ba4fe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d2d76ba4fe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2d76ba4fe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d2d76ba4fe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d2d76ba4fe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d2d76ba4fe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d2d76ba4fe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d2d76ba4fe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d2d76ba4fe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d2d76ba4fe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d2d76ba4fe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d2d76ba4fe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d2d76ba4fe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d2d76ba4fe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d2d76ba4fe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d2d76ba4fe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d2d76ba4fe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d2d76ba4fe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d2d76ba4f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d2d76ba4f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d2d76ba4fe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d2d76ba4fe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d2d76ba4fe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d2d76ba4fe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d2d76ba4fe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d2d76ba4fe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d2d76ba4fe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d2d76ba4fe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d2d76ba4fe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d2d76ba4fe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d2d76ba4fe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d2d76ba4fe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d2d76ba4fe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d2d76ba4fe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d2d76ba4fe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d2d76ba4fe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d2d76ba4fe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d2d76ba4fe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d2d76ba4fe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d2d76ba4fe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d2d76ba4fe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d2d76ba4fe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d2d76ba4fe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d2d76ba4fe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d2d76ba4fe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d2d76ba4fe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d2d76ba4fe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d2d76ba4fe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d2d76ba4fe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d2d76ba4fe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d2d76ba4fe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d2d76ba4fe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d2d76ba4fe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d2d76ba4fe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d2d76ba4fe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d2d76ba4fe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d2d76ba4fe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d2d76ba4fe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d2d76ba4fe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d2d76ba4fe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d2d76ba4fe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d2d76ba4fe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d2d76ba4f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d2d76ba4f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d2d76ba4f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d2d76ba4f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d2d76ba4fe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d2d76ba4fe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2d76ba4f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d2d76ba4f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d2d76ba4fe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d2d76ba4fe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9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2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9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5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1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6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7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8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5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4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8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0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1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3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2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4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7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9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6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8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Stadi Release Marc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2" title="Eng_Status of deforestation in indonesia 20251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3" title="Stadi Release March1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4" title="Stadi Release March1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5" title="Status of deforestation in indonesia 20251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6" title="Stadi Release March1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7" title="Status of deforestation in indonesia 20251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8" title="Stadi Release March1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9" title="Status of deforestation in indonesia 20251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30" title="Status of deforestation in indonesia 20251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31" title="Status of deforestation in indonesia 20251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 title="Status of deforestation in indonesia 2025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32" title="Status of deforestation in indonesia 20252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3" title="Stadi Release March2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4" title="Stadi Release March2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5" title="Stadi Release March2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36" title="Stadi Release March2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7" title="Stadi Release March2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8" title="Stadi Release March2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9" title="Stadi Release March2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40" title="Stadi Release March2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1" title="Stadi Release March2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 title="Stadi Release March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42" title="Stadi Release March3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43" title="Stadi Release March3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44" title="Stadi Release March3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5" title="Stadi Release March3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46" title="Stadi Release March3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47" title="Stadi Release March3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48" title="Stadi Release March3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49" title="Stadi Release March3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50" title="Stadi Release March3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51" title="Stadi Release March3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 title="Stadi Release March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52" title="Stadi Release March4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53" title="Stadi Release March4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54" title="Stadi Release March4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55" title="Stadi Release March4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56" title="Stadi Release March4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57" title="Stadi Release March4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58" title="Stadi Release March4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59" title="Stadi Release March4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60" title="Stadi Release March4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61" title="Stadi Release March4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7" title="Stadi Release March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8" title="Stadi Release March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9" title="Stadi Release March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0" title="Stadi Release March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1" title="Eng_Status of deforestation in indonesia 2025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